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2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3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6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5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7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0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BA9E-4894-4C55-B3C2-522CDCC51425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9948-FBCA-4C1C-8051-6C549BC3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0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jp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6" y="360331"/>
            <a:ext cx="2171700" cy="2807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72" y="391373"/>
            <a:ext cx="2116118" cy="274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97" y="473108"/>
            <a:ext cx="214312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90" y="599777"/>
            <a:ext cx="2013283" cy="2689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" y="3479218"/>
            <a:ext cx="2009720" cy="2679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71" y="3511974"/>
            <a:ext cx="1918155" cy="2566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97" y="3547540"/>
            <a:ext cx="2045666" cy="2736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0" y="3547539"/>
            <a:ext cx="2232197" cy="2736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486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9" y="382665"/>
            <a:ext cx="2269943" cy="3046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81" y="382665"/>
            <a:ext cx="2302183" cy="3080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03" y="492911"/>
            <a:ext cx="5120798" cy="4165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93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9" y="533686"/>
            <a:ext cx="5336850" cy="3274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94" y="404988"/>
            <a:ext cx="5943504" cy="3402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3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2" y="201304"/>
            <a:ext cx="5133102" cy="3824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06" y="282803"/>
            <a:ext cx="6464012" cy="3743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06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3" y="323553"/>
            <a:ext cx="5382505" cy="3858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27" y="323553"/>
            <a:ext cx="6228864" cy="3993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67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366" y="401680"/>
            <a:ext cx="2448028" cy="3264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6067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2023-04-21T07:12:16Z</dcterms:created>
  <dcterms:modified xsi:type="dcterms:W3CDTF">2023-04-21T08:24:43Z</dcterms:modified>
</cp:coreProperties>
</file>